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96" r:id="rId10"/>
    <p:sldId id="262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7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A427A-2B32-43F9-925D-A16EEADA07D4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1CFA0-9C5C-423B-BCA2-789D79F04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22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1CFA0-9C5C-423B-BCA2-789D79F045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7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1CFA0-9C5C-423B-BCA2-789D79F045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7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9C737-6EA3-D61C-EB0B-B8AD04553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A15882-571B-6A72-D828-F30B9DD5D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FB2ABC-3063-9D9C-6F8F-B8EB0651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D36A3-11D2-DE07-47C9-3C266894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EBE7C-E977-3039-08C2-A9B42182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46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AACB1-9D3E-6A25-A20D-12C4DAF31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24FC53-E287-40A8-D110-667C32759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DB6E0-5601-E321-4268-AF0D5E15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EC218-A800-6FF3-1203-249446AF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6CE0FA-80BB-431F-13EE-8682874B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2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38E700-5D97-D067-E2C5-7DFEEB2C0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A27E0A-7631-8D8B-A728-54E042841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DD894A-AB04-8B76-A33E-E2129BE5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3B7A90-FAAC-43BB-B196-31ACB870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48FA40-6160-0658-09B2-C7298255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8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DC859-8D51-8545-B3E7-6F55DB0E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E0A2F5-F812-D214-8255-F481AC533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0A81-34FF-0ECA-9F81-4EBDDF8D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F15A0-AEAE-9969-551F-DB9B8339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55D835-DA70-806A-1815-BA7E38AD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3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09CE8-894C-A404-02FB-A5A4A412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30B0F9-3D39-F13D-E15E-2B9558DEC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81B69-C7DC-B109-D336-020373FC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0E72D7-8FFD-A562-1300-216FE3B4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69651F-55B2-C003-8E27-94525B77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6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E5EC4-9648-C4C3-118C-3C771616D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35D3F4-EA69-92A3-1895-3C0C8B1AD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E60E8D-4F3C-4067-B06F-10BAAA54F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F989AE-3D65-4670-671A-ACA10C2B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9CC6A-9E7B-6040-C7AC-EDEEAD10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2EC098-AAB3-2404-3806-94B5FF27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3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FE4E1-3729-2965-2761-3014B6E9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0E28C4-B4FA-24E2-A768-6AFF8CD4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3CDBB-30F1-987B-01B7-F056F7880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8C7C03-002F-A5D2-4202-765069B44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DF8BE1-034F-8B40-FB77-3AA234F37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C97F3C-7D23-5C0E-B6A5-5C44249A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B3F0F5-F644-52CC-E69B-8381319F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9D693C-D8C0-4956-7C54-C72FB973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4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EAC28-8E78-6756-37C5-9EFD8051A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113872-BEBC-806D-A5DC-E725EB5D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27DE22-4FE4-0417-E72B-645C6183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98BF0F-506D-F11C-0CE3-8C3E4BCF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9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31E169-1EDD-44DC-4F2A-53FC31ED8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CF05E2-722A-1C68-2041-F0D504D3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65B4A8-EB39-8EA3-5655-25679216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E064E-78CB-4064-C4A5-EAB78F7F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30AAA-DDD2-2AAB-D0A6-F19D80F08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23FCD0-0D9E-B688-B35E-C54C886C2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2E544-A5EE-ABE6-6BC8-86727F868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1D89CB-05FE-9A2A-77B2-926CE4D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887F1-8492-5FCF-F436-CC9E49DE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66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2EB79-641D-F9C8-B5DD-DF35BE77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DADF80-97CD-89FE-D451-90FAA1EC9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D38B65-1147-BFA5-8606-82FC3A6BD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CAC159-AEA1-BB06-C0C1-513F08F7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D84697-E6E7-3314-62A7-1B11D2A1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A28434-7B41-8583-5498-EC927B99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6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FB773-B894-B2AB-68B4-E86DADE9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418061-3C15-6F97-77A6-74CEC7356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745E75-EDBA-6BEE-0A70-2B83333A4D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F2B41-0ABA-4F4C-AEAB-9558C66580A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A85E5-08C4-A1A8-3C7D-683F37853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007B4-5610-B8FB-2EB8-C306883CA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3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71FA0-EB31-F68A-455A-459E2582B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5807E5-C3E0-36F8-B47F-7716E0E268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FFEDE6C-692B-19E5-9A4C-965A4A77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9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329FA-FCD0-8427-6470-22863694A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6253946-3078-FEDE-AEEC-71B30FB33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08883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3F471-B650-617A-78EA-1485EDF5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одежда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F1DDEB2-029D-BC08-D655-4302A5D3E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54709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8454F-551F-392C-BDCE-1295BD67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F61E2BB9-E79E-94CC-95DD-8CCCBFCA1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91965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30FAA-3330-E478-2F18-B7A5CEF8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Графика, интернет&#10;&#10;Автоматически созданное описание">
            <a:extLst>
              <a:ext uri="{FF2B5EF4-FFF2-40B4-BE49-F238E27FC236}">
                <a16:creationId xmlns:a16="http://schemas.microsoft.com/office/drawing/2014/main" id="{70AAB061-2899-A131-3A39-0B28A68C2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57840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72C0C-007F-9C2E-1448-A2FA3909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Человеческое лицо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EAB53CF-C30A-B847-E1F2-21764A603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04209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3AA64-263A-98FD-4FDA-A3EB5C1D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Шрифт, круг&#10;&#10;Автоматически созданное описание">
            <a:extLst>
              <a:ext uri="{FF2B5EF4-FFF2-40B4-BE49-F238E27FC236}">
                <a16:creationId xmlns:a16="http://schemas.microsoft.com/office/drawing/2014/main" id="{2037B355-CBA1-142C-ED07-A331E9290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29653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E30BC-1F3E-4C39-FFC8-80CDEED5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логотип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18CB5F9-AE5F-C82F-641C-E2C863911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639549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4EB8F-897A-8DE1-FEF9-D65DD7B0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плака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71A4C23-442E-2251-AC73-547301F98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63564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901B6-B1A9-C08A-B37A-4CDBE25C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89458EDB-3532-0945-BFD7-3EC322740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901141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63516-447F-90CF-F8F8-BEE4FBDD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логотип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A77BACD-79FA-56BB-00C6-B8E4CEF8D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53169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301CD-BAD7-DAD4-978F-7D674827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520BC94-3C78-C227-4C8D-34A9ECC08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59210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06D17-E7B5-2542-E565-B7AF01AD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8DDCD53-287A-FC11-0581-BA1BDFE0F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0155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74F53-1BF1-62BB-6572-FEBAB070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76FCC3-18A9-DD7F-F43C-9E68A0043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974678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1640B-D6AA-B83B-134C-6AA180EF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2CB995F-0511-9D60-B38D-C070CF476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36894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42D63-D3C7-CB69-150A-589F27EB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A9C51E4-4B09-758E-D5E6-A5011C347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798502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02632-E047-8CF3-2831-084737A3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F1B5D31-7409-7BB0-4E1A-2C9C5EF2D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674895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6AC3A-7B2B-CDE7-7FB4-BA80D154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D60A48E-BFCF-2459-D3E5-B3C7D329A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18794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84044-0719-93B0-1610-150650E1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Реклама в Интернете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7BBAAC8-F059-D2B9-08E8-D9E375585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43611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83C62-B23F-AEA0-0926-F2ADF8BC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A32B7F9C-B3D5-DA85-2785-5D35B97D0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92450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FBE8C-0998-F411-FA3B-0F13A583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логотип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0339BF1-C63E-B275-7478-7E196512E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389933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EF0CC-DA02-0454-1800-6468EDA6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 descr="Изображение выглядит как текст, Человеческое лицо, одежд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8F0417A-D403-1173-CFD8-46756B498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51"/>
            <a:ext cx="12197643" cy="6861175"/>
          </a:xfrm>
        </p:spPr>
      </p:pic>
    </p:spTree>
    <p:extLst>
      <p:ext uri="{BB962C8B-B14F-4D97-AF65-F5344CB8AC3E}">
        <p14:creationId xmlns:p14="http://schemas.microsoft.com/office/powerpoint/2010/main" val="6949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7EE7-8F2E-E55F-3881-D9704806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84ACAEF-9775-C05E-4675-2F0DFF9B8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996176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3A681-4329-1B6F-6540-335107B19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FB33208-788B-E7C6-DDF8-6280A713B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17367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14F58-BD28-6BEB-D345-0132634E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3A5E8139-6FF9-5B0B-DF8B-D18E2D745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60701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8E98-69D0-5321-1179-E033C793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103EE64-34F1-C942-0161-40475EAE1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768642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E9BAB-4FD3-AD04-2257-53E296A7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C435B49-4FF5-56C5-F364-1805EE904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671372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ACB38-348C-41E0-9630-AA9684BD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одежд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E7B68C13-1CFE-314D-B3B6-BB5952B5A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43177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73587-59E6-43E1-BDE8-49096532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D48D62A-A7E7-C2E0-69F0-316B4DD4B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360637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4D93F-695F-1523-8FF4-7EC020E7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B57C8A2-FEB1-627E-361F-FE006E763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76709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2B2AD-2BDA-6048-DF3F-38B164E5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еда&#10;&#10;Автоматически созданное описание">
            <a:extLst>
              <a:ext uri="{FF2B5EF4-FFF2-40B4-BE49-F238E27FC236}">
                <a16:creationId xmlns:a16="http://schemas.microsoft.com/office/drawing/2014/main" id="{246E5524-D842-0C05-DFA3-0D7883FF5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76600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FCB22-A93E-926B-AD83-B6C9AD1B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графический дизайн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AC89FC0-CE48-CCBC-2AB4-4B588D35B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308019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0869E-032F-C46A-3EC6-5BBC51F1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одежда, обувь,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DF747DC-CC32-0354-3748-F02B1DCFB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509507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4EB9B-B911-6099-A879-F8AFE0A6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калькулятор&#10;&#10;Автоматически созданное описание">
            <a:extLst>
              <a:ext uri="{FF2B5EF4-FFF2-40B4-BE49-F238E27FC236}">
                <a16:creationId xmlns:a16="http://schemas.microsoft.com/office/drawing/2014/main" id="{7B67EA79-4C2E-5A8E-4DF6-A60628FB7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583148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36BDA-2C94-0684-2577-9AEA5E27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" name="Объект 2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B3BEC59-EFD1-BA94-087E-AA4EBBA0A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64189" cy="6981645"/>
          </a:xfrm>
        </p:spPr>
      </p:pic>
    </p:spTree>
    <p:extLst>
      <p:ext uri="{BB962C8B-B14F-4D97-AF65-F5344CB8AC3E}">
        <p14:creationId xmlns:p14="http://schemas.microsoft.com/office/powerpoint/2010/main" val="124685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0C97C-1EAF-1003-419F-3E709759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D33BD35-6278-39C2-F5F8-C337FB657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20710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CDA99-A5D2-DB77-02FC-161314C1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5ABF645-46A4-5582-128F-6ED409E6A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8414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73784-487F-AB73-A6FC-A6961653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1CDB739-B710-9813-9EF1-99F2CEE7B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42920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518-E33C-E578-8533-C444291A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7CCAA05-3B52-2CDB-8DB5-3D2322BA9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54453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47CF-4748-6C34-D393-346BE464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обувь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42DF971-E8EC-8B8A-FD85-B2AA3F9EE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7600103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</Words>
  <Application>Microsoft Office PowerPoint</Application>
  <PresentationFormat>Широкоэкранный</PresentationFormat>
  <Paragraphs>2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Ибрагимова Асият Эфендиевна</dc:creator>
  <cp:lastModifiedBy>Ибрагимова Асият Эфендиевна</cp:lastModifiedBy>
  <cp:revision>10</cp:revision>
  <dcterms:created xsi:type="dcterms:W3CDTF">2024-02-05T16:54:25Z</dcterms:created>
  <dcterms:modified xsi:type="dcterms:W3CDTF">2024-02-16T11:29:34Z</dcterms:modified>
</cp:coreProperties>
</file>